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sldIdLst>
    <p:sldId id="279" r:id="rId7"/>
    <p:sldId id="283" r:id="rId8"/>
    <p:sldId id="287" r:id="rId9"/>
    <p:sldId id="260" r:id="rId10"/>
    <p:sldId id="261" r:id="rId11"/>
    <p:sldId id="262" r:id="rId12"/>
    <p:sldId id="264" r:id="rId13"/>
    <p:sldId id="286" r:id="rId14"/>
    <p:sldId id="270" r:id="rId15"/>
    <p:sldId id="266" r:id="rId16"/>
    <p:sldId id="273" r:id="rId17"/>
    <p:sldId id="278" r:id="rId18"/>
    <p:sldId id="271" r:id="rId19"/>
    <p:sldId id="274" r:id="rId20"/>
    <p:sldId id="28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0AA936D-DF52-4767-88B6-D6D139308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77A4C6-A609-4A1C-84AB-6C15E86F2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D428D-633A-4AA5-B0D0-9E54AEB8CF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0AA936D-DF52-4767-88B6-D6D139308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B549E8-564A-4366-A79E-B68197D1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F543D25-4A72-4F13-921F-32E879046A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2AE913F0-C321-447F-BD92-852C234681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F61749D1-4CCE-43F0-812B-78F849D8D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73B55D-8C19-4AB9-A63B-5B434CC1C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245E28-B746-420C-AAB5-E9AD7EA147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1148878-AE26-4BA1-A381-A3FB6F79D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B549E8-564A-4366-A79E-B68197D1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5DE4A2C-22A4-4C39-ACD2-D01D6D516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77A4C6-A609-4A1C-84AB-6C15E86F2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D428D-633A-4AA5-B0D0-9E54AEB8CF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AA936D-DF52-4767-88B6-D6D139308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B549E8-564A-4366-A79E-B68197D1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543D25-4A72-4F13-921F-32E879046A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AE913F0-C321-447F-BD92-852C234681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61749D1-4CCE-43F0-812B-78F849D8D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73B55D-8C19-4AB9-A63B-5B434CC1C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45E28-B746-420C-AAB5-E9AD7EA147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F543D25-4A72-4F13-921F-32E879046A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148878-AE26-4BA1-A381-A3FB6F79D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5DE4A2C-22A4-4C39-ACD2-D01D6D516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7A4C6-A609-4A1C-84AB-6C15E86F2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41D428D-633A-4AA5-B0D0-9E54AEB8CF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AA936D-DF52-4767-88B6-D6D139308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B549E8-564A-4366-A79E-B68197D1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543D25-4A72-4F13-921F-32E879046A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E913F0-C321-447F-BD92-852C234681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1749D1-4CCE-43F0-812B-78F849D8D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73B55D-8C19-4AB9-A63B-5B434CC1C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2AE913F0-C321-447F-BD92-852C234681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245E28-B746-420C-AAB5-E9AD7EA147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148878-AE26-4BA1-A381-A3FB6F79D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DE4A2C-22A4-4C39-ACD2-D01D6D516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77A4C6-A609-4A1C-84AB-6C15E86F2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D428D-633A-4AA5-B0D0-9E54AEB8CF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AA936D-DF52-4767-88B6-D6D139308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549E8-564A-4366-A79E-B68197D1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9F543D25-4A72-4F13-921F-32E879046A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AE913F0-C321-447F-BD92-852C234681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61749D1-4CCE-43F0-812B-78F849D8D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F61749D1-4CCE-43F0-812B-78F849D8D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3B55D-8C19-4AB9-A63B-5B434CC1C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2245E28-B746-420C-AAB5-E9AD7EA147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1148878-AE26-4BA1-A381-A3FB6F79D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F5DE4A2C-22A4-4C39-ACD2-D01D6D516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7A4C6-A609-4A1C-84AB-6C15E86F2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D428D-633A-4AA5-B0D0-9E54AEB8CF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AA936D-DF52-4767-88B6-D6D139308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B549E8-564A-4366-A79E-B68197D1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543D25-4A72-4F13-921F-32E879046A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E913F0-C321-447F-BD92-852C234681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73B55D-8C19-4AB9-A63B-5B434CC1C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1749D1-4CCE-43F0-812B-78F849D8D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73B55D-8C19-4AB9-A63B-5B434CC1C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245E28-B746-420C-AAB5-E9AD7EA147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148878-AE26-4BA1-A381-A3FB6F79D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DE4A2C-22A4-4C39-ACD2-D01D6D516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77A4C6-A609-4A1C-84AB-6C15E86F2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D428D-633A-4AA5-B0D0-9E54AEB8CF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245E28-B746-420C-AAB5-E9AD7EA147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1148878-AE26-4BA1-A381-A3FB6F79D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5DE4A2C-22A4-4C39-ACD2-D01D6D516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FF61907-7D91-46C8-8FB3-D5EDBE38C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FF61907-7D91-46C8-8FB3-D5EDBE38C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F61907-7D91-46C8-8FB3-D5EDBE38C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F61907-7D91-46C8-8FB3-D5EDBE38C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F61907-7D91-46C8-8FB3-D5EDBE38C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F61907-7D91-46C8-8FB3-D5EDBE38C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magefully.com/wp-content/uploads/2015/06/Graphic-Welcome-Design-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172200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81400"/>
            <a:ext cx="3962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524000" y="0"/>
            <a:ext cx="6553200" cy="708025"/>
          </a:xfrm>
          <a:prstGeom prst="rect">
            <a:avLst/>
          </a:prstGeom>
          <a:solidFill>
            <a:srgbClr val="00B05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River </a:t>
            </a:r>
            <a:r>
              <a:rPr lang="en-US" sz="3200" b="1" dirty="0" smtClean="0">
                <a:solidFill>
                  <a:schemeClr val="bg1"/>
                </a:solidFill>
              </a:rPr>
              <a:t>Gypsy </a:t>
            </a:r>
            <a:r>
              <a:rPr lang="en-US" sz="3200" b="1" dirty="0">
                <a:solidFill>
                  <a:schemeClr val="bg1"/>
                </a:solidFill>
              </a:rPr>
              <a:t>in Bangladesh</a:t>
            </a:r>
          </a:p>
        </p:txBody>
      </p:sp>
      <p:pic>
        <p:nvPicPr>
          <p:cNvPr id="9" name="Picture 8" descr="edit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3886200" cy="224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3124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Dive for natural pearls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838200"/>
            <a:ext cx="4114800" cy="22942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3124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Snake charming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pdwm.ph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505200"/>
            <a:ext cx="3429000" cy="27157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6248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Selling bangles and cosmetics etc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6096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Heal pain &amp; magical power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05000" y="457200"/>
            <a:ext cx="5080000" cy="574675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Individual work</a:t>
            </a:r>
          </a:p>
        </p:txBody>
      </p:sp>
      <p:pic>
        <p:nvPicPr>
          <p:cNvPr id="57351" name="Picture 8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192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838200" y="3886200"/>
            <a:ext cx="70246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Constantia" pitchFamily="18" charset="0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Who are river gypsies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   </a:t>
            </a:r>
          </a:p>
          <a:p>
            <a:pPr marL="457200" indent="-457200">
              <a:buFont typeface="Constantia" pitchFamily="18" charset="0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do they live?</a:t>
            </a:r>
          </a:p>
          <a:p>
            <a:pPr marL="457200" indent="-457200">
              <a:buFont typeface="Constantia" pitchFamily="18" charset="0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river gypsies do in winter?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Constantia" pitchFamily="18" charset="0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river gypsy men do for a living?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Constantia" pitchFamily="18" charset="0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river gypsy women do for a living?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Discuss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in group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tick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the right answer: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739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term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‘ethnic’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connected with</a:t>
            </a:r>
          </a:p>
          <a:p>
            <a:pPr marL="342900" indent="-34290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people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133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743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animals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743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fishes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962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River gypsies live in tents 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495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summer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4495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winter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029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monsoon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5029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spring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7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1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7" grpId="0"/>
      <p:bldP spid="8" grpId="0"/>
      <p:bldP spid="10" grpId="0"/>
      <p:bldP spid="11" grpId="0"/>
      <p:bldP spid="12" grpId="0"/>
      <p:bldP spid="12" grpId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52600" y="228600"/>
            <a:ext cx="5473700" cy="64135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Pair Work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" name="Subtitle 1"/>
          <p:cNvSpPr>
            <a:spLocks/>
          </p:cNvSpPr>
          <p:nvPr/>
        </p:nvSpPr>
        <p:spPr bwMode="auto">
          <a:xfrm>
            <a:off x="533400" y="4419600"/>
            <a:ext cx="79248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3300" dirty="0"/>
              <a:t>Make a dialogue with your partner about the life of </a:t>
            </a:r>
            <a:r>
              <a:rPr lang="en-US" sz="3300" dirty="0" smtClean="0"/>
              <a:t>the gypsies.</a:t>
            </a:r>
            <a:endParaRPr lang="en-US" sz="3300" dirty="0"/>
          </a:p>
        </p:txBody>
      </p:sp>
      <p:pic>
        <p:nvPicPr>
          <p:cNvPr id="9" name="Picture 8" descr="group-work-sylvester-banahe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43000"/>
            <a:ext cx="4267200" cy="301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85962" y="609600"/>
            <a:ext cx="5100638" cy="783193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143000" y="5029200"/>
            <a:ext cx="7037388" cy="617538"/>
          </a:xfrm>
          <a:prstGeom prst="rect">
            <a:avLst/>
          </a:prstGeom>
          <a:solidFill>
            <a:srgbClr val="B3C5D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Constantia" pitchFamily="18" charset="0"/>
              </a:rPr>
              <a:t>Write a paragraph on River gypsies</a:t>
            </a:r>
            <a:r>
              <a:rPr lang="en-US" sz="3200" dirty="0">
                <a:latin typeface="Constantia" pitchFamily="18" charset="0"/>
              </a:rPr>
              <a:t>.</a:t>
            </a:r>
          </a:p>
        </p:txBody>
      </p:sp>
      <p:pic>
        <p:nvPicPr>
          <p:cNvPr id="4" name="Picture 3" descr="home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5562600" cy="3319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9800" dirty="0" smtClean="0"/>
              <a:t>Thanks</a:t>
            </a:r>
            <a:endParaRPr lang="en-US" dirty="0"/>
          </a:p>
        </p:txBody>
      </p:sp>
      <p:pic>
        <p:nvPicPr>
          <p:cNvPr id="5" name="Picture 4" descr="goodb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" y="1929605"/>
            <a:ext cx="8986678" cy="294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8 0.0777 C 0.03264 0.11424 0.04896 0.14754 0.07743 0.16951 C 0.07743 0.17021 0.1224 0.19958 0.1224 0.19842 C 0.14723 0.21484 0.1625 0.23728 0.1625 0.26133 C 0.1625 0.30897 0.104 0.34643 0.03108 0.34805 C -0.04218 0.34643 -0.10017 0.30897 -0.10017 0.26133 C -0.10017 0.23728 -0.08559 0.21484 -0.06076 0.19842 C -0.06076 0.19958 -0.01545 0.17021 -0.01545 0.16951 C 0.01268 0.14754 0.02917 0.11424 0.03108 0.0777 Z " pathEditMode="relative" rAng="0" ptsTypes="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icture\nki school.jpg"/>
          <p:cNvPicPr>
            <a:picLocks noChangeAspect="1" noChangeArrowheads="1"/>
          </p:cNvPicPr>
          <p:nvPr/>
        </p:nvPicPr>
        <p:blipFill>
          <a:blip r:embed="rId2">
            <a:lum bright="-2000" contrast="1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4101405"/>
            <a:ext cx="7315200" cy="138499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Md. </a:t>
            </a:r>
            <a:r>
              <a:rPr lang="en-US" sz="2800" dirty="0" err="1" smtClean="0">
                <a:solidFill>
                  <a:srgbClr val="FF0000"/>
                </a:solidFill>
              </a:rPr>
              <a:t>Jasim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Madbar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Assistant Teacher</a:t>
            </a:r>
          </a:p>
          <a:p>
            <a:pPr algn="ctr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Shibchar</a:t>
            </a:r>
            <a:r>
              <a:rPr lang="en-US" sz="2800" dirty="0" smtClean="0">
                <a:solidFill>
                  <a:srgbClr val="FF0000"/>
                </a:solidFill>
              </a:rPr>
              <a:t> Nanda Kumar Model Institution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28000" contrast="36000"/>
          </a:blip>
          <a:srcRect/>
          <a:stretch>
            <a:fillRect/>
          </a:stretch>
        </p:blipFill>
        <p:spPr bwMode="auto">
          <a:xfrm>
            <a:off x="6248400" y="1220707"/>
            <a:ext cx="2362200" cy="228449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8310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Shibchar</a:t>
            </a:r>
            <a:r>
              <a:rPr lang="en-US" dirty="0" smtClean="0"/>
              <a:t> Nanda Kumar Model </a:t>
            </a:r>
            <a:r>
              <a:rPr lang="en-US" dirty="0" err="1" smtClean="0"/>
              <a:t>Instituion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Class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Class	: </a:t>
            </a:r>
            <a:r>
              <a:rPr lang="en-US" dirty="0" smtClean="0"/>
              <a:t>	Viii</a:t>
            </a:r>
          </a:p>
          <a:p>
            <a:pPr>
              <a:buNone/>
            </a:pPr>
            <a:r>
              <a:rPr lang="en-US" dirty="0" smtClean="0"/>
              <a:t>Subject	: </a:t>
            </a:r>
            <a:r>
              <a:rPr lang="en-US" dirty="0" smtClean="0"/>
              <a:t>	English</a:t>
            </a:r>
          </a:p>
          <a:p>
            <a:pPr>
              <a:buNone/>
            </a:pPr>
            <a:r>
              <a:rPr lang="en-US" dirty="0" smtClean="0"/>
              <a:t>Unit		: </a:t>
            </a:r>
            <a:r>
              <a:rPr lang="en-US" dirty="0" smtClean="0"/>
              <a:t>	</a:t>
            </a:r>
            <a:r>
              <a:rPr lang="en-US" dirty="0" smtClean="0"/>
              <a:t>Seven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Lesson	:</a:t>
            </a:r>
            <a:r>
              <a:rPr lang="en-US" dirty="0" smtClean="0"/>
              <a:t>	</a:t>
            </a:r>
            <a:r>
              <a:rPr lang="en-US" dirty="0" smtClean="0"/>
              <a:t>Three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Time	:</a:t>
            </a:r>
            <a:r>
              <a:rPr lang="en-US" dirty="0" smtClean="0"/>
              <a:t>	40 Minutes</a:t>
            </a:r>
          </a:p>
          <a:p>
            <a:pPr>
              <a:buNone/>
            </a:pPr>
            <a:r>
              <a:rPr lang="en-US" dirty="0" smtClean="0"/>
              <a:t>Date		: </a:t>
            </a:r>
            <a:r>
              <a:rPr lang="en-US" dirty="0" smtClean="0"/>
              <a:t>	10 </a:t>
            </a:r>
            <a:r>
              <a:rPr lang="en-US" dirty="0" smtClean="0"/>
              <a:t>March</a:t>
            </a:r>
            <a:r>
              <a:rPr lang="en-US" dirty="0" smtClean="0"/>
              <a:t>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8" descr="images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429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6172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Glimpse on the Life Style of the Ethnic People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 at the pictures…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377435585-rough-sailing-for-bangladesh-rivergypsies_2499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0"/>
            <a:ext cx="3810000" cy="2362200"/>
          </a:xfrm>
          <a:prstGeom prst="rect">
            <a:avLst/>
          </a:prstGeom>
        </p:spPr>
      </p:pic>
      <p:pic>
        <p:nvPicPr>
          <p:cNvPr id="10" name="Picture 9" descr="Ethnic-People-of-Banglade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33400"/>
            <a:ext cx="3505200" cy="233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2971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Ethnic people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tribes in bangladesh_2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33400"/>
            <a:ext cx="3886200" cy="2362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2971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Gypsies culture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79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Living place of gypsies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5791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Snake charming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905972">
            <a:off x="424012" y="2054963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River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Gypsies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Bangladesh (1)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Content Placeholder 2"/>
          <p:cNvSpPr>
            <a:spLocks/>
          </p:cNvSpPr>
          <p:nvPr/>
        </p:nvSpPr>
        <p:spPr bwMode="auto">
          <a:xfrm>
            <a:off x="762000" y="2133600"/>
            <a:ext cx="800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US" sz="2800" dirty="0"/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/>
              <a:t>Learn new vocabulary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/>
              <a:t>Ask and answer the question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/>
              <a:t>Solve the multiple choice</a:t>
            </a:r>
            <a:endParaRPr lang="en-US" sz="2800" dirty="0"/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/>
              <a:t>Make a dialogue (speaking skill)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/>
              <a:t>Write a paragraph (writing skill)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2800" dirty="0"/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2800" dirty="0"/>
          </a:p>
          <a:p>
            <a:pPr eaLnBrk="0" hangingPunct="0"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28600"/>
            <a:ext cx="41148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By the end of the lesson students will be able to…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10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447800" y="152400"/>
            <a:ext cx="6553200" cy="631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River </a:t>
            </a:r>
            <a:r>
              <a:rPr lang="en-US" sz="3200" b="1" dirty="0" smtClean="0">
                <a:solidFill>
                  <a:schemeClr val="bg1"/>
                </a:solidFill>
              </a:rPr>
              <a:t>Gypsies </a:t>
            </a:r>
            <a:r>
              <a:rPr lang="en-US" sz="3200" b="1" dirty="0">
                <a:solidFill>
                  <a:schemeClr val="bg1"/>
                </a:solidFill>
              </a:rPr>
              <a:t>in Bangladesh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angladesh-7_112812091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57600"/>
            <a:ext cx="3810000" cy="2438400"/>
          </a:xfrm>
          <a:prstGeom prst="rect">
            <a:avLst/>
          </a:prstGeom>
        </p:spPr>
      </p:pic>
      <p:pic>
        <p:nvPicPr>
          <p:cNvPr id="11" name="Picture 10" descr="e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657600"/>
            <a:ext cx="3657600" cy="24451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3124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Living in boat as don’t own land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3200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winter, return mainland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6248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Passing time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62484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monsoon, busy with fishing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Individual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38401"/>
            <a:ext cx="8229600" cy="4114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600" dirty="0" smtClean="0"/>
              <a:t>Read the text in your book silently.</a:t>
            </a:r>
          </a:p>
          <a:p>
            <a:pPr>
              <a:buNone/>
            </a:pPr>
            <a:endParaRPr lang="en-US" sz="17600" dirty="0" smtClean="0"/>
          </a:p>
          <a:p>
            <a:pPr>
              <a:buNone/>
            </a:pPr>
            <a:r>
              <a:rPr lang="en-US" sz="17600" dirty="0" smtClean="0"/>
              <a:t>If you fail, take my help.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19400" y="381000"/>
            <a:ext cx="3352800" cy="6318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</a:rPr>
              <a:t>Vocabulary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71600"/>
            <a:ext cx="22479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1295400"/>
            <a:ext cx="1928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tarpaulin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62600" y="13716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heavy water proof sheet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7875" y="3248025"/>
            <a:ext cx="1760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talisman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895600"/>
            <a:ext cx="2133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86400" y="2971800"/>
            <a:ext cx="3076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magical thing that is remedy for cure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724400"/>
            <a:ext cx="21336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7563" y="4876800"/>
            <a:ext cx="1643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vend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89625" y="5105400"/>
            <a:ext cx="1882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11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288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Foundry</vt:lpstr>
      <vt:lpstr>1_Foundry</vt:lpstr>
      <vt:lpstr>Median</vt:lpstr>
      <vt:lpstr>Aspect</vt:lpstr>
      <vt:lpstr>Verve</vt:lpstr>
      <vt:lpstr>1_Aspect</vt:lpstr>
      <vt:lpstr>Slide 1</vt:lpstr>
      <vt:lpstr>Teacher’s Identity</vt:lpstr>
      <vt:lpstr>Class Identity</vt:lpstr>
      <vt:lpstr>Slide 4</vt:lpstr>
      <vt:lpstr>Slide 5</vt:lpstr>
      <vt:lpstr>Slide 6</vt:lpstr>
      <vt:lpstr>Slide 7</vt:lpstr>
      <vt:lpstr>Individual Work</vt:lpstr>
      <vt:lpstr>Slide 9</vt:lpstr>
      <vt:lpstr>Slide 10</vt:lpstr>
      <vt:lpstr>Slide 11</vt:lpstr>
      <vt:lpstr>Slide 12</vt:lpstr>
      <vt:lpstr>Slide 13</vt:lpstr>
      <vt:lpstr>Slide 14</vt:lpstr>
      <vt:lpstr>Thanks</vt:lpstr>
    </vt:vector>
  </TitlesOfParts>
  <Company>harunncc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Dell</cp:lastModifiedBy>
  <cp:revision>166</cp:revision>
  <dcterms:created xsi:type="dcterms:W3CDTF">2015-08-01T18:54:24Z</dcterms:created>
  <dcterms:modified xsi:type="dcterms:W3CDTF">2016-04-17T06:12:19Z</dcterms:modified>
</cp:coreProperties>
</file>